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7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81129e6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881129e64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1452b262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1452b262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0a84761f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0a84761f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81129e64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81129e64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0a84761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0a84761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0a84761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0a84761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0a84761f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0a84761f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0a84761f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0a84761f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0a84761f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0a84761f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rry Title Mast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6375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63894" y="1681529"/>
            <a:ext cx="6837000" cy="24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63894" y="4334995"/>
            <a:ext cx="68370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894" y="248669"/>
            <a:ext cx="3493500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Title Master">
  <p:cSld name="Green Title Mas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7F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3894" y="1681529"/>
            <a:ext cx="6837000" cy="24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3894" y="4334995"/>
            <a:ext cx="68370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894" y="248669"/>
            <a:ext cx="3493500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ff Title Master">
  <p:cSld name="Buff Title Mast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9613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363894" y="1681529"/>
            <a:ext cx="6837000" cy="24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63894" y="4334995"/>
            <a:ext cx="68370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894" y="248669"/>
            <a:ext cx="3493500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Master">
  <p:cSld name="White Title Mast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363894" y="1681529"/>
            <a:ext cx="6837000" cy="24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363894" y="4334995"/>
            <a:ext cx="68370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894" y="248669"/>
            <a:ext cx="3493500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895738"/>
            <a:ext cx="78867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28650" y="895738"/>
            <a:ext cx="78867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28650" y="895738"/>
            <a:ext cx="78867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7F7F7F"/>
              </a:gs>
              <a:gs pos="78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0"/>
          <p:cNvSpPr/>
          <p:nvPr/>
        </p:nvSpPr>
        <p:spPr>
          <a:xfrm rot="10800000">
            <a:off x="3262212" y="0"/>
            <a:ext cx="1309800" cy="1088100"/>
          </a:xfrm>
          <a:prstGeom prst="rtTriangle">
            <a:avLst/>
          </a:prstGeom>
          <a:solidFill>
            <a:srgbClr val="2A7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0"/>
          <p:cNvSpPr/>
          <p:nvPr/>
        </p:nvSpPr>
        <p:spPr>
          <a:xfrm rot="10800000" flipH="1">
            <a:off x="4572012" y="0"/>
            <a:ext cx="1309800" cy="1088100"/>
          </a:xfrm>
          <a:prstGeom prst="rtTriangle">
            <a:avLst/>
          </a:prstGeom>
          <a:solidFill>
            <a:srgbClr val="2A7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0"/>
          <p:cNvSpPr/>
          <p:nvPr/>
        </p:nvSpPr>
        <p:spPr>
          <a:xfrm rot="10800000" flipH="1">
            <a:off x="4572012" y="0"/>
            <a:ext cx="1309800" cy="1088100"/>
          </a:xfrm>
          <a:prstGeom prst="rtTriangle">
            <a:avLst/>
          </a:prstGeom>
          <a:solidFill>
            <a:srgbClr val="000000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ctrTitle"/>
          </p:nvPr>
        </p:nvSpPr>
        <p:spPr>
          <a:xfrm>
            <a:off x="1130100" y="1397138"/>
            <a:ext cx="68838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1130100" y="3196163"/>
            <a:ext cx="6883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342900" lvl="1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marL="685800" lvl="2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marL="1028700" lvl="3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marL="1371600" lvl="4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marL="1714500" lvl="5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marL="2057400" lvl="6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marL="2400300" lvl="7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marL="2743200" lvl="8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895738"/>
            <a:ext cx="78867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4554" y="140003"/>
            <a:ext cx="1718100" cy="584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1130100" y="1397138"/>
            <a:ext cx="6883800" cy="165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Exploring virtual learning through Zoom</a:t>
            </a: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1130100" y="3196163"/>
            <a:ext cx="6883800" cy="550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June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39575" y="39575"/>
            <a:ext cx="959400" cy="86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28650" y="895738"/>
            <a:ext cx="7886700" cy="372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Virtual learning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00"/>
                </a:solidFill>
                <a:highlight>
                  <a:srgbClr val="FFFFFF"/>
                </a:highlight>
              </a:rPr>
              <a:t>Virtual learning 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is defined as </a:t>
            </a:r>
            <a:r>
              <a:rPr lang="en-GB" b="1">
                <a:solidFill>
                  <a:srgbClr val="A63759"/>
                </a:solidFill>
                <a:highlight>
                  <a:srgbClr val="FFFFFF"/>
                </a:highlight>
              </a:rPr>
              <a:t>learning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that can functionally and </a:t>
            </a:r>
            <a:r>
              <a:rPr lang="en-GB" b="1">
                <a:solidFill>
                  <a:srgbClr val="A63759"/>
                </a:solidFill>
                <a:highlight>
                  <a:srgbClr val="FFFFFF"/>
                </a:highlight>
              </a:rPr>
              <a:t>effectively occur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in the absence of traditional classroom environments (Simonson &amp; Schlosser, 2006).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Coaching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121s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Workshops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Working groups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Teach backs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Problem solving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Collaborative working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Project work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895738"/>
            <a:ext cx="7886700" cy="372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Zoom functionality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Video &amp; audio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Polls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Chat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Breakout rooms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Screen share (anyone)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Notation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628650" y="895738"/>
            <a:ext cx="7886700" cy="372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 out 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628650" y="1369221"/>
            <a:ext cx="7886700" cy="965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How comfortable are you with virtual platforms like zoom, teams, skype etc?</a:t>
            </a:r>
            <a:endParaRPr/>
          </a:p>
        </p:txBody>
      </p:sp>
      <p:cxnSp>
        <p:nvCxnSpPr>
          <p:cNvPr id="77" name="Google Shape;77;p15"/>
          <p:cNvCxnSpPr/>
          <p:nvPr/>
        </p:nvCxnSpPr>
        <p:spPr>
          <a:xfrm>
            <a:off x="290075" y="3296925"/>
            <a:ext cx="8645700" cy="0"/>
          </a:xfrm>
          <a:prstGeom prst="straightConnector1">
            <a:avLst/>
          </a:prstGeom>
          <a:noFill/>
          <a:ln w="76200" cap="flat" cmpd="sng">
            <a:solidFill>
              <a:srgbClr val="A63759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8" name="Google Shape;78;p15"/>
          <p:cNvSpPr txBox="1"/>
          <p:nvPr/>
        </p:nvSpPr>
        <p:spPr>
          <a:xfrm>
            <a:off x="0" y="3360600"/>
            <a:ext cx="1832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Really uncomfortable (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wearing socks on sandy feet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/>
          </a:p>
        </p:txBody>
      </p:sp>
      <p:sp>
        <p:nvSpPr>
          <p:cNvPr id="79" name="Google Shape;79;p15"/>
          <p:cNvSpPr txBox="1"/>
          <p:nvPr/>
        </p:nvSpPr>
        <p:spPr>
          <a:xfrm>
            <a:off x="7311600" y="3254475"/>
            <a:ext cx="1832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comfortable (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your feet in your favourite slippers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628650" y="895738"/>
            <a:ext cx="7886700" cy="372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Breakout activity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-GB"/>
              <a:t>What is your experience of virtual learning?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-GB"/>
              <a:t>How could you see you using it to encourage learning?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A quick chat and then back to the main room to discuss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573075" y="1450375"/>
            <a:ext cx="7237800" cy="1351200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2A7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628650" y="895738"/>
            <a:ext cx="7886700" cy="372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Breakout activity - group 1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What is your experience of virtual learning?</a:t>
            </a:r>
            <a:endParaRPr sz="14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How could you see you using it to encourage learning?</a:t>
            </a: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628650" y="895738"/>
            <a:ext cx="7886700" cy="372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Breakout activity - group 2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 b="1"/>
              <a:t>What is your experience of virtual learning?</a:t>
            </a:r>
            <a:endParaRPr sz="1400" b="1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400"/>
              <a:t>Mainly webinars, or online learning</a:t>
            </a:r>
            <a:endParaRPr sz="14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 b="1"/>
              <a:t>How could you see you using it to encourage learning?</a:t>
            </a:r>
            <a:endParaRPr sz="14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400"/>
              <a:t>	Annotations, interaction, shared learning, breakout rooms, </a:t>
            </a: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400"/>
              <a:t>	Bring groups together from different employers</a:t>
            </a: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400"/>
              <a:t>	More flexible for learning; time, travel </a:t>
            </a:r>
            <a:endParaRPr sz="1400"/>
          </a:p>
          <a:p>
            <a:pPr marL="0" lvl="0" indent="4572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400"/>
              <a:t>Learners are stretched or challenged to use such a platform</a:t>
            </a:r>
            <a:endParaRPr sz="1400"/>
          </a:p>
          <a:p>
            <a:pPr marL="0" lvl="0" indent="4572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400"/>
              <a:t>Use blended with face to face</a:t>
            </a: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400"/>
              <a:t>	</a:t>
            </a: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28650" y="895738"/>
            <a:ext cx="7886700" cy="372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Breakout activity - group 3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What is your experience of virtual learning?</a:t>
            </a:r>
            <a:endParaRPr sz="14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How could you see you using it to encourage learning?</a:t>
            </a: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On-screen Show (16:9)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Exploring virtual learning through Zoom</vt:lpstr>
      <vt:lpstr>PowerPoint Presentation</vt:lpstr>
      <vt:lpstr>Virtual learning</vt:lpstr>
      <vt:lpstr>Zoom functionality</vt:lpstr>
      <vt:lpstr>Line out </vt:lpstr>
      <vt:lpstr>Breakout activity</vt:lpstr>
      <vt:lpstr>Breakout activity - group 1</vt:lpstr>
      <vt:lpstr>Breakout activity - group 2</vt:lpstr>
      <vt:lpstr>Breakout activity - group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virtual learning through Zoom</dc:title>
  <cp:lastModifiedBy>Rick Shuttleworth</cp:lastModifiedBy>
  <cp:revision>1</cp:revision>
  <dcterms:modified xsi:type="dcterms:W3CDTF">2021-02-18T09:13:49Z</dcterms:modified>
</cp:coreProperties>
</file>